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Roboto" panose="020B0604020202020204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80d1f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80d1f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80d1f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80d1f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antoniolaterza520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anto00-a/JAVASCRIPT-METE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INFOWEATHER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L’APPLICAZIONE WEB METEO CHE FA PER TE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Informazioni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Applicazione in grado di visualizzare dati in tempo reale sulle condizioni meteo della città da te ricercata. Inoltre è in grado di darti una previsione di due giorni sulle condizioni meteo in modo più generico.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Grafica e Sviluppo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INFOWEATHER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Grafica moderna e accattivante in gradi di cambiare in base alle condizioni meteo della zona da te ricercata. Visualizzabile su qualsiasi dispositivo sia mobile che fisso.</a:t>
            </a:r>
            <a:endParaRPr/>
          </a:p>
        </p:txBody>
      </p:sp>
      <p:pic>
        <p:nvPicPr>
          <p:cNvPr id="86" name="Google Shape;86;p16" descr="Laptop Chromebook aper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708600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675" y="947100"/>
            <a:ext cx="4153423" cy="237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descr="Smartphone nero in vertical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1075" y="1860375"/>
            <a:ext cx="1522125" cy="26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SVILUPPO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/>
              <a:t>LINGUAGGI USATI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/>
              <a:t>Html, CSS3, Javascript, ES6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b="1" dirty="0"/>
              <a:t>API UTILIZZATA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/>
              <a:t>WeatherAPI  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/>
              <a:t>https://www.weatherapi.com/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b="1" dirty="0"/>
              <a:t>SVILUPPATORE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dirty="0"/>
              <a:t>Antonio Laterza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 dirty="0"/>
              <a:t>Luglio 2020 - Luglio 2020</a:t>
            </a:r>
            <a:endParaRPr sz="1500" dirty="0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l="16402" r="16402"/>
          <a:stretch/>
        </p:blipFill>
        <p:spPr>
          <a:xfrm>
            <a:off x="433450" y="434175"/>
            <a:ext cx="4090925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t="7278" b="7287"/>
          <a:stretch/>
        </p:blipFill>
        <p:spPr>
          <a:xfrm>
            <a:off x="4695825" y="2784925"/>
            <a:ext cx="4023149" cy="191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825" y="112750"/>
            <a:ext cx="4023149" cy="25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Contatti</a:t>
            </a:r>
            <a:endParaRPr dirty="0"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b="1" dirty="0"/>
              <a:t>Antonio Laterza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antoniolaterza520@gmail.com</a:t>
            </a:r>
            <a:endParaRPr lang="it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400" dirty="0">
              <a:solidFill>
                <a:srgbClr val="4FC3F7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1" dirty="0"/>
              <a:t>GITHUB Link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https://github.com/anto00-a/JAVASCRIPT-METEO</a:t>
            </a:r>
            <a:endParaRPr lang="it-IT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025" y="0"/>
            <a:ext cx="5862976" cy="26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1025" y="2683450"/>
            <a:ext cx="5862977" cy="24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126</Words>
  <Application>Microsoft Office PowerPoint</Application>
  <PresentationFormat>Presentazione su schermo (16:9)</PresentationFormat>
  <Paragraphs>23</Paragraphs>
  <Slides>7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Roboto</vt:lpstr>
      <vt:lpstr>Arial</vt:lpstr>
      <vt:lpstr>Material</vt:lpstr>
      <vt:lpstr>INFOWEATHER</vt:lpstr>
      <vt:lpstr>Informazioni</vt:lpstr>
      <vt:lpstr>Grafica e Sviluppo</vt:lpstr>
      <vt:lpstr>INFOWEATHER</vt:lpstr>
      <vt:lpstr>SVILUPPO</vt:lpstr>
      <vt:lpstr>Presentazione standard di PowerPoint</vt:lpstr>
      <vt:lpstr>Contatti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INFOWEATHER</dc:title>
  <cp:lastModifiedBy>antoniolaterza520@gmail.com</cp:lastModifiedBy>
  <cp:revision>4</cp:revision>
  <dcterms:modified xsi:type="dcterms:W3CDTF">2020-10-09T18:58:28Z</dcterms:modified>
</cp:coreProperties>
</file>